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758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92"/>
    <p:restoredTop sz="94643"/>
  </p:normalViewPr>
  <p:slideViewPr>
    <p:cSldViewPr snapToGrid="0" snapToObjects="1">
      <p:cViewPr>
        <p:scale>
          <a:sx n="131" d="100"/>
          <a:sy n="131" d="100"/>
        </p:scale>
        <p:origin x="2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Bild einfa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EA389C1E-501C-BF43-949A-A45EA37E2016}"/>
              </a:ext>
            </a:extLst>
          </p:cNvPr>
          <p:cNvSpPr/>
          <p:nvPr userDrawn="1"/>
        </p:nvSpPr>
        <p:spPr>
          <a:xfrm>
            <a:off x="754743" y="3149600"/>
            <a:ext cx="5442857" cy="67579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F44DCE7E-F8CC-3241-B301-CB0C959F4C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55663" y="3251200"/>
            <a:ext cx="5226050" cy="665638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44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Bild Aus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5C92A04A-44D2-494C-AE76-2594345AC106}"/>
              </a:ext>
            </a:extLst>
          </p:cNvPr>
          <p:cNvSpPr/>
          <p:nvPr userDrawn="1"/>
        </p:nvSpPr>
        <p:spPr>
          <a:xfrm>
            <a:off x="754743" y="3149600"/>
            <a:ext cx="4847771" cy="67579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F44DCE7E-F8CC-3241-B301-CB0C959F4C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55663" y="3251200"/>
            <a:ext cx="4641888" cy="6656388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CD3739-30C2-604D-ACAB-9C70C5A7BC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64855" y="3754032"/>
            <a:ext cx="1800000" cy="1620000"/>
          </a:xfrm>
          <a:prstGeom prst="rect">
            <a:avLst/>
          </a:prstGeom>
          <a:ln w="114300" cap="flat"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endParaRPr lang="de-DE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38112BC9-EC76-5A4E-BC62-F04E5700F5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64855" y="5703408"/>
            <a:ext cx="1800000" cy="1620000"/>
          </a:xfrm>
          <a:prstGeom prst="rect">
            <a:avLst/>
          </a:prstGeom>
          <a:ln w="114300" cap="flat"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63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7E2F863B-63AA-5343-9093-6290F9F1CEE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06379" y="-43544"/>
            <a:ext cx="7066752" cy="1000034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779B6A43-89B5-FE42-B750-2C8E3780098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232229" y="571650"/>
            <a:ext cx="7255941" cy="73463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29A16D5-F176-974E-B377-F745029D9D7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46566" y="262051"/>
            <a:ext cx="1917730" cy="140709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373A025-7066-8045-BD15-46F47174EBD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10460" y="1471272"/>
            <a:ext cx="6502400" cy="15367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03DF0640-7DE5-804D-B003-8DC91B6783A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121561" y="2202854"/>
            <a:ext cx="736439" cy="5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28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557504ED-AC72-134B-905B-C15A2B320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4171" y="8273143"/>
            <a:ext cx="7147492" cy="182191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75E7F95C-EFB7-A344-B137-542DAEE6F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8341" y="8529309"/>
            <a:ext cx="1298325" cy="952617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2426213E-21DA-D141-A103-E35F2D7E9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02177">
            <a:off x="115390" y="2719684"/>
            <a:ext cx="1938794" cy="1422547"/>
          </a:xfrm>
          <a:prstGeom prst="rect">
            <a:avLst/>
          </a:prstGeom>
        </p:spPr>
      </p:pic>
      <p:sp>
        <p:nvSpPr>
          <p:cNvPr id="33" name="Bildplatzhalter 32">
            <a:extLst>
              <a:ext uri="{FF2B5EF4-FFF2-40B4-BE49-F238E27FC236}">
                <a16:creationId xmlns:a16="http://schemas.microsoft.com/office/drawing/2014/main" id="{4A1E1312-D767-E749-A6D3-EA33EF5D92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8F353F21-77F0-F74B-B20C-6BEBB21E1B31}"/>
              </a:ext>
            </a:extLst>
          </p:cNvPr>
          <p:cNvSpPr/>
          <p:nvPr/>
        </p:nvSpPr>
        <p:spPr>
          <a:xfrm>
            <a:off x="855663" y="7323408"/>
            <a:ext cx="5226050" cy="949735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de-DE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Blüten Lust – Auf in den Frühling:</a:t>
            </a:r>
          </a:p>
          <a:p>
            <a:pPr algn="ctr">
              <a:lnSpc>
                <a:spcPts val="1900"/>
              </a:lnSpc>
            </a:pPr>
            <a:r>
              <a:rPr lang="de-DE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Bunt / strahlenden Farben / viel Freunde</a:t>
            </a:r>
          </a:p>
        </p:txBody>
      </p:sp>
    </p:spTree>
    <p:extLst>
      <p:ext uri="{BB962C8B-B14F-4D97-AF65-F5344CB8AC3E}">
        <p14:creationId xmlns:p14="http://schemas.microsoft.com/office/powerpoint/2010/main" val="95313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ildplatzhalter 18">
            <a:extLst>
              <a:ext uri="{FF2B5EF4-FFF2-40B4-BE49-F238E27FC236}">
                <a16:creationId xmlns:a16="http://schemas.microsoft.com/office/drawing/2014/main" id="{19B36B9C-15A8-4B45-9906-54F0543ADE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21298A5-74AC-6643-8B00-499E616B4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4171" y="8273143"/>
            <a:ext cx="7147492" cy="182191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AD5B2F6-457A-D14C-9C31-04C65F0F6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8341" y="8529309"/>
            <a:ext cx="1298325" cy="952617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4050A23C-2D40-4644-B993-01D638675E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02177">
            <a:off x="115390" y="2719684"/>
            <a:ext cx="1938794" cy="1422547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8EE714F3-133B-D842-9926-A09B9523F54C}"/>
              </a:ext>
            </a:extLst>
          </p:cNvPr>
          <p:cNvSpPr/>
          <p:nvPr/>
        </p:nvSpPr>
        <p:spPr>
          <a:xfrm>
            <a:off x="855663" y="7323408"/>
            <a:ext cx="4635161" cy="949735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de-DE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Blüten Lust – Auf in den Frühling:</a:t>
            </a:r>
          </a:p>
          <a:p>
            <a:pPr algn="ctr">
              <a:lnSpc>
                <a:spcPts val="1900"/>
              </a:lnSpc>
            </a:pPr>
            <a:r>
              <a:rPr lang="de-DE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Bunt / strahlenden Farben / viel Freunde</a:t>
            </a:r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FAAC2140-837F-2D45-A463-1A837CC421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3" name="Bildplatzhalter 22">
            <a:extLst>
              <a:ext uri="{FF2B5EF4-FFF2-40B4-BE49-F238E27FC236}">
                <a16:creationId xmlns:a16="http://schemas.microsoft.com/office/drawing/2014/main" id="{52D01C37-B7C0-EF4E-A64A-2B64F43417A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890107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Macintosh PowerPoint</Application>
  <PresentationFormat>Benutzerdefiniert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Office-Benutzer</dc:creator>
  <cp:lastModifiedBy>Microsoft Office-Benutzer</cp:lastModifiedBy>
  <cp:revision>5</cp:revision>
  <dcterms:created xsi:type="dcterms:W3CDTF">2018-02-28T14:10:15Z</dcterms:created>
  <dcterms:modified xsi:type="dcterms:W3CDTF">2018-02-28T15:34:48Z</dcterms:modified>
</cp:coreProperties>
</file>